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76" r:id="rId4"/>
    <p:sldId id="277" r:id="rId5"/>
    <p:sldId id="272" r:id="rId6"/>
    <p:sldId id="273" r:id="rId7"/>
    <p:sldId id="274" r:id="rId8"/>
    <p:sldId id="275" r:id="rId9"/>
    <p:sldId id="260" r:id="rId10"/>
    <p:sldId id="261" r:id="rId11"/>
    <p:sldId id="262" r:id="rId12"/>
    <p:sldId id="263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t>11/05/20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9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t>11/05/20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7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t>11/05/20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4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t>11/05/20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3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t>11/05/20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t>11/05/20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3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t>11/05/20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3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t>11/05/20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t>11/05/20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t>11/05/20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5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t>11/05/20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01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6AECC-5192-9044-ACA0-2181884D3401}" type="datetimeFigureOut">
              <a:rPr lang="en-US" smtClean="0"/>
              <a:t>11/05/20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9D7B6-85D5-4341-8927-CEE55CF5B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0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393" y="2178715"/>
            <a:ext cx="1517325" cy="1514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250" y="2178715"/>
            <a:ext cx="3163515" cy="15146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260" y="3838439"/>
            <a:ext cx="550333" cy="550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455" y="3792478"/>
            <a:ext cx="596294" cy="596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467" y="462393"/>
            <a:ext cx="4827298" cy="15339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1906" y="4479290"/>
            <a:ext cx="8528859" cy="2250550"/>
            <a:chOff x="2904412" y="4623363"/>
            <a:chExt cx="6239588" cy="20015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9524" y="4623363"/>
              <a:ext cx="4124476" cy="200156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4412" y="4623364"/>
              <a:ext cx="2006345" cy="2001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805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838200"/>
            <a:ext cx="83947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85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652621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52600"/>
            <a:ext cx="18669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84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19200"/>
            <a:ext cx="8001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432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914400"/>
            <a:ext cx="76485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57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0" y="1600200"/>
            <a:ext cx="1905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4000">
                <a:latin typeface="Times New Roman" charset="0"/>
                <a:cs typeface="Times New Roman" charset="0"/>
              </a:rPr>
              <a:t>How </a:t>
            </a:r>
          </a:p>
          <a:p>
            <a:pPr algn="r"/>
            <a:r>
              <a:rPr lang="en-US" sz="4000">
                <a:latin typeface="Times New Roman" charset="0"/>
                <a:cs typeface="Times New Roman" charset="0"/>
              </a:rPr>
              <a:t>do </a:t>
            </a:r>
          </a:p>
          <a:p>
            <a:pPr algn="r"/>
            <a:r>
              <a:rPr lang="en-US" sz="4000">
                <a:latin typeface="Times New Roman" charset="0"/>
                <a:cs typeface="Times New Roman" charset="0"/>
              </a:rPr>
              <a:t>we </a:t>
            </a:r>
          </a:p>
          <a:p>
            <a:pPr algn="r"/>
            <a:r>
              <a:rPr lang="en-US" sz="4000">
                <a:latin typeface="Times New Roman" charset="0"/>
                <a:cs typeface="Times New Roman" charset="0"/>
              </a:rPr>
              <a:t>see </a:t>
            </a:r>
          </a:p>
          <a:p>
            <a:pPr algn="r"/>
            <a:r>
              <a:rPr lang="en-US" sz="4000">
                <a:latin typeface="Times New Roman" charset="0"/>
                <a:cs typeface="Times New Roman" charset="0"/>
              </a:rPr>
              <a:t>colour ?</a:t>
            </a:r>
          </a:p>
        </p:txBody>
      </p:sp>
      <p:pic>
        <p:nvPicPr>
          <p:cNvPr id="37890" name="Picture 2" descr="http://blogs.forsyth.k12.ga.us/aholland/files/2012/08/eye-color-wheel-10in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914400"/>
            <a:ext cx="70405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14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" y="830913"/>
            <a:ext cx="823775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The sunlight ( having all </a:t>
            </a:r>
            <a:r>
              <a:rPr lang="en-US" sz="3200" dirty="0" err="1" smtClean="0">
                <a:solidFill>
                  <a:srgbClr val="0000FF"/>
                </a:solidFill>
              </a:rPr>
              <a:t>colours</a:t>
            </a:r>
            <a:r>
              <a:rPr lang="en-US" sz="3200" dirty="0" smtClean="0">
                <a:solidFill>
                  <a:srgbClr val="0000FF"/>
                </a:solidFill>
              </a:rPr>
              <a:t>) falls on objects,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and the object absorbs most of the </a:t>
            </a:r>
            <a:r>
              <a:rPr lang="en-US" sz="3200" dirty="0" err="1" smtClean="0">
                <a:solidFill>
                  <a:srgbClr val="0000FF"/>
                </a:solidFill>
              </a:rPr>
              <a:t>colours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and returns some </a:t>
            </a:r>
            <a:r>
              <a:rPr lang="en-US" sz="3200" dirty="0" err="1" smtClean="0">
                <a:solidFill>
                  <a:srgbClr val="0000FF"/>
                </a:solidFill>
              </a:rPr>
              <a:t>colours</a:t>
            </a:r>
            <a:r>
              <a:rPr lang="en-US" sz="3200" dirty="0" smtClean="0">
                <a:solidFill>
                  <a:srgbClr val="0000FF"/>
                </a:solidFill>
              </a:rPr>
              <a:t>.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rgbClr val="FF0000"/>
                </a:solidFill>
              </a:rPr>
              <a:t>WE SEE ONLY THE COLOUR WHICH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IS RETURND BY THE OBJECT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If we see a red rose, the red color is reflected </a:t>
            </a:r>
          </a:p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and all other colors are absorbed</a:t>
            </a:r>
          </a:p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Leaves are green, it means all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</a:rPr>
              <a:t>colours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are absorbed and green is reflected  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7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7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07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0"/>
            <a:ext cx="7489825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24365" y="5617434"/>
            <a:ext cx="7239000" cy="8382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All </a:t>
            </a:r>
            <a:r>
              <a:rPr lang="en-US" sz="6000" dirty="0" err="1" smtClean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colours</a:t>
            </a:r>
            <a:r>
              <a:rPr lang="en-US" sz="6000" dirty="0" smtClean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are present in </a:t>
            </a:r>
            <a:r>
              <a:rPr lang="en-US" sz="6000" dirty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 single ray of light</a:t>
            </a:r>
          </a:p>
        </p:txBody>
      </p:sp>
    </p:spTree>
    <p:extLst>
      <p:ext uri="{BB962C8B-B14F-4D97-AF65-F5344CB8AC3E}">
        <p14:creationId xmlns:p14="http://schemas.microsoft.com/office/powerpoint/2010/main" val="4126336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838200"/>
            <a:ext cx="6627812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1600200"/>
            <a:ext cx="1828800" cy="1600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latin typeface="Times New Roman" pitchFamily="18" charset="0"/>
                <a:ea typeface="+mj-ea"/>
                <a:cs typeface="Times New Roman" pitchFamily="18" charset="0"/>
              </a:rPr>
              <a:t>Basic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latin typeface="Times New Roman" pitchFamily="18" charset="0"/>
                <a:ea typeface="+mj-ea"/>
                <a:cs typeface="Times New Roman" pitchFamily="18" charset="0"/>
              </a:rPr>
              <a:t>Pigment 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6000" dirty="0" err="1">
                <a:latin typeface="Times New Roman" pitchFamily="18" charset="0"/>
                <a:ea typeface="+mj-ea"/>
                <a:cs typeface="Times New Roman" pitchFamily="18" charset="0"/>
              </a:rPr>
              <a:t>Colours</a:t>
            </a:r>
            <a:endParaRPr lang="en-US" sz="60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4191000"/>
            <a:ext cx="1828800" cy="1600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Basic</a:t>
            </a:r>
            <a:r>
              <a:rPr lang="en-US" sz="60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Light</a:t>
            </a:r>
            <a:r>
              <a:rPr lang="en-US" sz="6000" dirty="0"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Colours</a:t>
            </a:r>
            <a:endParaRPr lang="en-US" sz="6000" dirty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246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661988"/>
            <a:ext cx="562927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33600" y="1600200"/>
            <a:ext cx="6858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19400" y="4876800"/>
            <a:ext cx="6858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24600" y="2971800"/>
            <a:ext cx="6858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79489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87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088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92</Words>
  <Application>Microsoft Macintosh PowerPoint</Application>
  <PresentationFormat>On-screen Show (4:3)</PresentationFormat>
  <Paragraphs>26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MacBook Pro</dc:creator>
  <cp:lastModifiedBy>MacBook Pro</cp:lastModifiedBy>
  <cp:revision>6</cp:revision>
  <dcterms:created xsi:type="dcterms:W3CDTF">2018-04-29T16:43:14Z</dcterms:created>
  <dcterms:modified xsi:type="dcterms:W3CDTF">2020-05-11T10:15:17Z</dcterms:modified>
</cp:coreProperties>
</file>